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12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ADCFE9E-073A-4C2E-8459-BD3B3F7DFC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B740B-EA27-4910-A984-A0B1A6AFF9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DEBB05-7E98-49E9-9816-05A6837A0B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3D4C98-92A8-4A05-8F0E-B00F00DBE4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57B7E5-FF23-4322-995B-3100DA1863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E5C573-6221-4CF0-BC32-FD2D16BE32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433F7E-589C-401A-98F8-85180C65B1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2A7E53-5385-4F0F-AEAF-175422F44F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0A1CDE-A1A5-4DB2-8490-9BFCE07EF6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EA25DB-7289-434E-A9A1-E6EC43427C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AF31F8A-901D-4AF0-A1F7-7DEFE2F53E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C34E92-5383-4DA6-BB02-CC6955A84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gitalwish.com/dw/digitalwish/product?id=4310" TargetMode="External"/><Relationship Id="rId2" Type="http://schemas.openxmlformats.org/officeDocument/2006/relationships/hyperlink" Target="http://www.theflip.com/en-us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brschools.net/technology/summer2009/Movie%20Making/Using%20FLIP%20Cameras%20in%20Your%20Classroomx.pdf" TargetMode="External"/><Relationship Id="rId2" Type="http://schemas.openxmlformats.org/officeDocument/2006/relationships/hyperlink" Target="http://www.granby.k12.ct.us/uploaded/faculty/gkoffi/flip_camera_video_assessment_COURSE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scobedotechtalk.edublogs.org/2009/03/18/using-flip-cameras-in-your-classroom/" TargetMode="External"/><Relationship Id="rId4" Type="http://schemas.openxmlformats.org/officeDocument/2006/relationships/hyperlink" Target="http://brand.nmsu.edu/webnation/flip-video-camera-user-g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March 17, 2011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Flip cam Basics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6" descr="products_family0818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0"/>
            <a:ext cx="8112528" cy="6503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>
              <a:lnSpc>
                <a:spcPct val="80000"/>
              </a:lnSpc>
            </a:pPr>
            <a:r>
              <a:rPr lang="en-US" sz="2400" dirty="0" err="1" smtClean="0">
                <a:latin typeface="Calibri" pitchFamily="34" charset="0"/>
              </a:rPr>
              <a:t>Flipcam’s</a:t>
            </a:r>
            <a:r>
              <a:rPr lang="en-US" sz="2400" dirty="0" smtClean="0">
                <a:latin typeface="Calibri" pitchFamily="34" charset="0"/>
              </a:rPr>
              <a:t> are </a:t>
            </a:r>
            <a:r>
              <a:rPr lang="en-US" sz="2400" u="sng" dirty="0" smtClean="0">
                <a:latin typeface="Calibri" pitchFamily="34" charset="0"/>
              </a:rPr>
              <a:t>inexpensive</a:t>
            </a:r>
            <a:r>
              <a:rPr lang="en-US" sz="2400" dirty="0" smtClean="0">
                <a:latin typeface="Calibri" pitchFamily="34" charset="0"/>
              </a:rPr>
              <a:t>, about $130- $200 for the basic models. </a:t>
            </a:r>
          </a:p>
          <a:p>
            <a:pPr marL="609600" indent="-609600">
              <a:lnSpc>
                <a:spcPct val="80000"/>
              </a:lnSpc>
            </a:pPr>
            <a:r>
              <a:rPr lang="en-US" sz="2400" dirty="0" smtClean="0">
                <a:latin typeface="Calibri" pitchFamily="34" charset="0"/>
              </a:rPr>
              <a:t>The Flip Video is </a:t>
            </a:r>
            <a:r>
              <a:rPr lang="en-US" sz="2400" u="sng" dirty="0" smtClean="0">
                <a:latin typeface="Calibri" pitchFamily="34" charset="0"/>
              </a:rPr>
              <a:t>extremely easy</a:t>
            </a:r>
            <a:r>
              <a:rPr lang="en-US" sz="2400" dirty="0" smtClean="0">
                <a:latin typeface="Calibri" pitchFamily="34" charset="0"/>
              </a:rPr>
              <a:t> to use. </a:t>
            </a:r>
          </a:p>
          <a:p>
            <a:pPr marL="609600" indent="-609600">
              <a:lnSpc>
                <a:spcPct val="80000"/>
              </a:lnSpc>
            </a:pPr>
            <a:r>
              <a:rPr lang="en-US" sz="2400" dirty="0" smtClean="0">
                <a:latin typeface="Calibri" pitchFamily="34" charset="0"/>
              </a:rPr>
              <a:t>The </a:t>
            </a:r>
            <a:r>
              <a:rPr lang="en-US" sz="2400" u="sng" dirty="0" smtClean="0">
                <a:latin typeface="Calibri" pitchFamily="34" charset="0"/>
              </a:rPr>
              <a:t>quality</a:t>
            </a:r>
            <a:r>
              <a:rPr lang="en-US" sz="2400" dirty="0" smtClean="0">
                <a:latin typeface="Calibri" pitchFamily="34" charset="0"/>
              </a:rPr>
              <a:t> of the video is fantastic; both audio and video are exceptional.  </a:t>
            </a:r>
          </a:p>
          <a:p>
            <a:pPr marL="609600" indent="-609600">
              <a:lnSpc>
                <a:spcPct val="80000"/>
              </a:lnSpc>
            </a:pPr>
            <a:r>
              <a:rPr lang="en-US" sz="2400" u="sng" dirty="0" smtClean="0">
                <a:latin typeface="Calibri" pitchFamily="34" charset="0"/>
              </a:rPr>
              <a:t>No cables</a:t>
            </a:r>
            <a:r>
              <a:rPr lang="en-US" sz="2400" dirty="0" smtClean="0">
                <a:latin typeface="Calibri" pitchFamily="34" charset="0"/>
              </a:rPr>
              <a:t>! The camera hooks up to your computer with an attached USB port to upload videos directly. </a:t>
            </a:r>
          </a:p>
          <a:p>
            <a:pPr marL="609600" indent="-609600">
              <a:lnSpc>
                <a:spcPct val="80000"/>
              </a:lnSpc>
            </a:pPr>
            <a:r>
              <a:rPr lang="en-US" sz="2400" u="sng" dirty="0" smtClean="0">
                <a:latin typeface="Calibri" pitchFamily="34" charset="0"/>
              </a:rPr>
              <a:t>No fancy batteries</a:t>
            </a:r>
            <a:r>
              <a:rPr lang="en-US" sz="2400" dirty="0" smtClean="0">
                <a:latin typeface="Calibri" pitchFamily="34" charset="0"/>
              </a:rPr>
              <a:t>; the Flip takes 2 AA batteries/battery pack </a:t>
            </a:r>
          </a:p>
          <a:p>
            <a:pPr marL="609600" indent="-609600">
              <a:lnSpc>
                <a:spcPct val="80000"/>
              </a:lnSpc>
            </a:pPr>
            <a:r>
              <a:rPr lang="en-US" sz="2400" u="sng" dirty="0" smtClean="0">
                <a:latin typeface="Calibri" pitchFamily="34" charset="0"/>
              </a:rPr>
              <a:t>No tapes or DVDs</a:t>
            </a:r>
            <a:r>
              <a:rPr lang="en-US" sz="2400" dirty="0" smtClean="0">
                <a:latin typeface="Calibri" pitchFamily="34" charset="0"/>
              </a:rPr>
              <a:t> to mess with; the camera stores all video digitally on the internal hard drive. </a:t>
            </a:r>
          </a:p>
          <a:p>
            <a:pPr marL="609600" indent="-609600">
              <a:lnSpc>
                <a:spcPct val="80000"/>
              </a:lnSpc>
            </a:pPr>
            <a:r>
              <a:rPr lang="en-US" sz="2400" u="sng" dirty="0" smtClean="0">
                <a:latin typeface="Calibri" pitchFamily="34" charset="0"/>
              </a:rPr>
              <a:t>No complicated buttons</a:t>
            </a:r>
            <a:r>
              <a:rPr lang="en-US" sz="2400" dirty="0" smtClean="0">
                <a:latin typeface="Calibri" pitchFamily="34" charset="0"/>
              </a:rPr>
              <a:t>, to turn on the Flip you just push the big red button!  It's super easy.  </a:t>
            </a:r>
          </a:p>
          <a:p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b="1" dirty="0" err="1" smtClean="0"/>
              <a:t>FlipVideo</a:t>
            </a:r>
            <a:r>
              <a:rPr lang="en-US" b="1" u="sng" dirty="0" smtClean="0"/>
              <a:t> </a:t>
            </a:r>
            <a:r>
              <a:rPr lang="en-US" b="1" dirty="0" smtClean="0"/>
              <a:t>Home Page</a:t>
            </a:r>
            <a:endParaRPr lang="en-US" b="1" dirty="0" smtClean="0">
              <a:hlinkClick r:id="rId2"/>
            </a:endParaRPr>
          </a:p>
          <a:p>
            <a:pPr>
              <a:buNone/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  <a:hlinkClick r:id="rId2"/>
              </a:rPr>
              <a:t>http://www.theflip.com/en-us/</a:t>
            </a:r>
            <a:endParaRPr lang="en-US" dirty="0" smtClean="0">
              <a:solidFill>
                <a:schemeClr val="bg2">
                  <a:lumMod val="75000"/>
                </a:schemeClr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en-US" b="1" dirty="0" smtClean="0"/>
              <a:t>Digital Wish</a:t>
            </a:r>
            <a:endParaRPr lang="en-US" b="1" dirty="0" smtClean="0">
              <a:hlinkClick r:id="rId3"/>
            </a:endParaRPr>
          </a:p>
          <a:p>
            <a:pPr>
              <a:buNone/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  <a:hlinkClick r:id="rId3"/>
              </a:rPr>
              <a:t>http://www.digitalwish.com/dw/digitalwish/product?id=4310</a:t>
            </a:r>
            <a:endParaRPr lang="en-US" dirty="0" smtClean="0">
              <a:solidFill>
                <a:schemeClr val="bg2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Sites: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11891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Calibri" pitchFamily="34" charset="0"/>
              </a:rPr>
              <a:t>Capturing of group discussions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Calibri" pitchFamily="34" charset="0"/>
              </a:rPr>
              <a:t>Recording and evaluating foreign language competencies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Calibri" pitchFamily="34" charset="0"/>
              </a:rPr>
              <a:t>Record field trips so you can extend learning after the field trip is over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Calibri" pitchFamily="34" charset="0"/>
              </a:rPr>
              <a:t>Video student portfolios:  Use the Flip to record evidence of student learning; create a digital video portfolio for each student  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Calibri" pitchFamily="34" charset="0"/>
              </a:rPr>
              <a:t>Behavior:  If you have a behavioral problem videotape the behavior and review it with parents and administrators to discuss a course of action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Calibri" pitchFamily="34" charset="0"/>
              </a:rPr>
              <a:t>Use as a study guide for a test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85800"/>
            <a:ext cx="8305800" cy="5321491"/>
          </a:xfrm>
        </p:spPr>
        <p:txBody>
          <a:bodyPr>
            <a:noAutofit/>
          </a:bodyPr>
          <a:lstStyle/>
          <a:p>
            <a:pPr>
              <a:buNone/>
            </a:pPr>
            <a:endParaRPr lang="en-US" sz="2400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*Math: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record the steps of a math problem with explanations; find math in nature</a:t>
            </a:r>
          </a:p>
          <a:p>
            <a:r>
              <a:rPr lang="en-US" sz="2400" dirty="0" smtClean="0">
                <a:latin typeface="Calibri" pitchFamily="34" charset="0"/>
                <a:cs typeface="Calibri" pitchFamily="34" charset="0"/>
              </a:rPr>
              <a:t>*</a:t>
            </a:r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ELA: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act out a scene from a book; narrate a story; record students reading poetry; turn a persuasive essay into a commercial</a:t>
            </a:r>
          </a:p>
          <a:p>
            <a:r>
              <a:rPr lang="en-US" sz="2400" dirty="0" smtClean="0">
                <a:latin typeface="Calibri" pitchFamily="34" charset="0"/>
                <a:cs typeface="Calibri" pitchFamily="34" charset="0"/>
              </a:rPr>
              <a:t>*</a:t>
            </a:r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Science: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demo/create ‘how-to’s for experiments; record labs/dissections/demonstrations</a:t>
            </a:r>
          </a:p>
          <a:p>
            <a:r>
              <a:rPr lang="en-US" sz="2400" dirty="0" smtClean="0">
                <a:latin typeface="Calibri" pitchFamily="34" charset="0"/>
                <a:cs typeface="Calibri" pitchFamily="34" charset="0"/>
              </a:rPr>
              <a:t>* </a:t>
            </a:r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Social Studies: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conduct an interview of a famous person from history/person from</a:t>
            </a:r>
          </a:p>
          <a:p>
            <a:endParaRPr 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2800" dirty="0" smtClean="0">
                <a:latin typeface="Calibri" pitchFamily="34" charset="0"/>
                <a:cs typeface="Calibri" pitchFamily="34" charset="0"/>
              </a:rPr>
              <a:t>*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Performing Arts: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demonstrate basics of an instrument/parts/hand positioning; create a warm-up video for others to follow along; record yourself and critique</a:t>
            </a:r>
          </a:p>
          <a:p>
            <a:r>
              <a:rPr lang="en-US" sz="2800" dirty="0" smtClean="0">
                <a:latin typeface="Calibri" pitchFamily="34" charset="0"/>
                <a:cs typeface="Calibri" pitchFamily="34" charset="0"/>
              </a:rPr>
              <a:t>*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PE: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demonstrate rules of a game; make a workout video</a:t>
            </a:r>
          </a:p>
          <a:p>
            <a:r>
              <a:rPr lang="en-US" sz="2800" dirty="0" smtClean="0">
                <a:latin typeface="Calibri" pitchFamily="34" charset="0"/>
                <a:cs typeface="Calibri" pitchFamily="34" charset="0"/>
              </a:rPr>
              <a:t>*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Health: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create a commercial for saying no to drugs, not smoking, how to avoid 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peerpressure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, etc;  lunchtime tour/interview kids about what they eat for lunch at school;</a:t>
            </a:r>
          </a:p>
          <a:p>
            <a:r>
              <a:rPr lang="en-US" sz="2800" dirty="0" smtClean="0">
                <a:latin typeface="Calibri" pitchFamily="34" charset="0"/>
                <a:cs typeface="Calibri" pitchFamily="34" charset="0"/>
              </a:rPr>
              <a:t>*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Computers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: parts of a computer/demo ergonomic positioning</a:t>
            </a:r>
          </a:p>
          <a:p>
            <a:r>
              <a:rPr lang="en-US" sz="2800" dirty="0" smtClean="0">
                <a:latin typeface="Calibri" pitchFamily="34" charset="0"/>
                <a:cs typeface="Calibri" pitchFamily="34" charset="0"/>
              </a:rPr>
              <a:t>*Narrated field trips with students serving as guides</a:t>
            </a:r>
            <a:br>
              <a:rPr lang="en-US" sz="2800" dirty="0" smtClean="0">
                <a:latin typeface="Calibri" pitchFamily="34" charset="0"/>
                <a:cs typeface="Calibri" pitchFamily="34" charset="0"/>
              </a:rPr>
            </a:b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l_fi" descr="http://www.google.com/url?source=imgres&amp;ct=img&amp;q=http://www.wpi.edu/Academics/ATC/Collaboratory/HowTo/Video/Images/flipfrontback.jpg&amp;sa=X&amp;ei=SN9rTanHNYugtweHx5noAw&amp;ved=0CAQQ8wc4Lw&amp;usg=AFQjCNGxW4xqPqSV1HDgA2sLJVoZCmyzpQ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1987" y="838200"/>
            <a:ext cx="7820025" cy="5115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>
            <a:normAutofit lnSpcReduction="10000"/>
          </a:bodyPr>
          <a:lstStyle/>
          <a:p>
            <a:r>
              <a:rPr lang="en-US" sz="2400" dirty="0" err="1" smtClean="0"/>
              <a:t>Flipcam</a:t>
            </a:r>
            <a:r>
              <a:rPr lang="en-US" sz="2400" dirty="0" smtClean="0"/>
              <a:t> Video Assessment</a:t>
            </a:r>
          </a:p>
          <a:p>
            <a:pPr>
              <a:buNone/>
            </a:pPr>
            <a:r>
              <a:rPr lang="en-US" sz="2400" dirty="0" smtClean="0">
                <a:hlinkClick r:id="rId2"/>
              </a:rPr>
              <a:t>http://www.granby.k12.ct.us/uploaded/faculty/gkoffi//flip_camera_video_assessment_COURSE.pdf</a:t>
            </a:r>
            <a:endParaRPr lang="en-US" sz="2400" dirty="0" smtClean="0"/>
          </a:p>
          <a:p>
            <a:r>
              <a:rPr lang="en-US" sz="2400" dirty="0" smtClean="0"/>
              <a:t>Using </a:t>
            </a:r>
            <a:r>
              <a:rPr lang="en-US" sz="2400" dirty="0" err="1" smtClean="0"/>
              <a:t>Flipcameras</a:t>
            </a:r>
            <a:r>
              <a:rPr lang="en-US" sz="2400" dirty="0" smtClean="0"/>
              <a:t> in your classroom</a:t>
            </a:r>
          </a:p>
          <a:p>
            <a:pPr>
              <a:buNone/>
            </a:pPr>
            <a:r>
              <a:rPr lang="en-US" sz="2400" dirty="0" smtClean="0">
                <a:hlinkClick r:id="rId3"/>
              </a:rPr>
              <a:t>http://www.wbrschools.net/technology/summer2009/Movie%20Making/Using%20FLIP%20Cameras%20in%20Your%20Classroomx.pdf</a:t>
            </a:r>
            <a:endParaRPr lang="en-US" sz="2400" dirty="0" smtClean="0"/>
          </a:p>
          <a:p>
            <a:r>
              <a:rPr lang="en-US" sz="2400" dirty="0" smtClean="0"/>
              <a:t>New Mexico State University</a:t>
            </a:r>
          </a:p>
          <a:p>
            <a:pPr>
              <a:buNone/>
            </a:pPr>
            <a:r>
              <a:rPr lang="en-US" sz="2400" dirty="0" smtClean="0">
                <a:hlinkClick r:id="rId4"/>
              </a:rPr>
              <a:t>http://brand.nmsu.edu/webnation/flip-video-camera-user-g.html</a:t>
            </a:r>
            <a:endParaRPr lang="en-US" sz="2400" dirty="0" smtClean="0"/>
          </a:p>
          <a:p>
            <a:r>
              <a:rPr lang="en-US" sz="2400" dirty="0" smtClean="0"/>
              <a:t>Using </a:t>
            </a:r>
            <a:r>
              <a:rPr lang="en-US" sz="2400" dirty="0" err="1" smtClean="0"/>
              <a:t>Flipcameras</a:t>
            </a:r>
            <a:r>
              <a:rPr lang="en-US" sz="2400" dirty="0" smtClean="0"/>
              <a:t> in your classroom</a:t>
            </a:r>
          </a:p>
          <a:p>
            <a:pPr>
              <a:buNone/>
            </a:pPr>
            <a:r>
              <a:rPr lang="en-US" sz="2400" dirty="0" smtClean="0">
                <a:hlinkClick r:id="rId5"/>
              </a:rPr>
              <a:t>http://escobedotechtalk.edublogs.org/2009/03/18/using-flip-cameras-in-your-classroom/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63</TotalTime>
  <Words>287</Words>
  <Application>Microsoft Office PowerPoint</Application>
  <PresentationFormat>On-screen Show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Concourse</vt:lpstr>
      <vt:lpstr>March 17, 2011</vt:lpstr>
      <vt:lpstr>Slide 2</vt:lpstr>
      <vt:lpstr>Information…</vt:lpstr>
      <vt:lpstr>Web Sites:</vt:lpstr>
      <vt:lpstr>Uses:</vt:lpstr>
      <vt:lpstr>Uses:</vt:lpstr>
      <vt:lpstr>Uses</vt:lpstr>
      <vt:lpstr>Slide 8</vt:lpstr>
      <vt:lpstr>References</vt:lpstr>
    </vt:vector>
  </TitlesOfParts>
  <Company>Honeywell Project Operations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March 17, 2011</dc:title>
  <dc:creator>staycle</dc:creator>
  <cp:lastModifiedBy>staycle</cp:lastModifiedBy>
  <cp:revision>9</cp:revision>
  <dcterms:created xsi:type="dcterms:W3CDTF">2011-02-28T17:12:08Z</dcterms:created>
  <dcterms:modified xsi:type="dcterms:W3CDTF">2011-03-14T15:36:24Z</dcterms:modified>
</cp:coreProperties>
</file>